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0" r:id="rId2"/>
    <p:sldId id="271" r:id="rId3"/>
    <p:sldId id="278" r:id="rId4"/>
    <p:sldId id="279" r:id="rId5"/>
    <p:sldId id="284" r:id="rId6"/>
    <p:sldId id="280" r:id="rId7"/>
    <p:sldId id="281" r:id="rId8"/>
    <p:sldId id="282" r:id="rId9"/>
    <p:sldId id="286" r:id="rId10"/>
    <p:sldId id="283" r:id="rId11"/>
    <p:sldId id="285" r:id="rId12"/>
    <p:sldId id="287" r:id="rId13"/>
    <p:sldId id="273" r:id="rId14"/>
    <p:sldId id="275" r:id="rId15"/>
    <p:sldId id="290" r:id="rId16"/>
    <p:sldId id="292" r:id="rId17"/>
    <p:sldId id="291" r:id="rId18"/>
    <p:sldId id="277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92" autoAdjust="0"/>
  </p:normalViewPr>
  <p:slideViewPr>
    <p:cSldViewPr snapToGrid="0">
      <p:cViewPr varScale="1">
        <p:scale>
          <a:sx n="70" d="100"/>
          <a:sy n="70" d="100"/>
        </p:scale>
        <p:origin x="9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  <pc:docChgLst>
    <pc:chgData name="Svetlana Milojica" userId="6ba20dff-5167-40b8-b995-449d48de3abf" providerId="ADAL" clId="{6A13B95E-9E09-41E1-B7B1-1741B43C8985}"/>
    <pc:docChg chg="delSld modSection">
      <pc:chgData name="Svetlana Milojica" userId="6ba20dff-5167-40b8-b995-449d48de3abf" providerId="ADAL" clId="{6A13B95E-9E09-41E1-B7B1-1741B43C8985}" dt="2023-05-17T20:57:11.710" v="1" actId="47"/>
      <pc:docMkLst>
        <pc:docMk/>
      </pc:docMkLst>
      <pc:sldChg chg="del">
        <pc:chgData name="Svetlana Milojica" userId="6ba20dff-5167-40b8-b995-449d48de3abf" providerId="ADAL" clId="{6A13B95E-9E09-41E1-B7B1-1741B43C8985}" dt="2023-05-17T20:57:05.599" v="0" actId="47"/>
        <pc:sldMkLst>
          <pc:docMk/>
          <pc:sldMk cId="2028746624" sldId="276"/>
        </pc:sldMkLst>
      </pc:sldChg>
      <pc:sldChg chg="del">
        <pc:chgData name="Svetlana Milojica" userId="6ba20dff-5167-40b8-b995-449d48de3abf" providerId="ADAL" clId="{6A13B95E-9E09-41E1-B7B1-1741B43C8985}" dt="2023-05-17T20:57:11.710" v="1" actId="47"/>
        <pc:sldMkLst>
          <pc:docMk/>
          <pc:sldMk cId="1235824054" sldId="289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16.5.2024.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23" Type="http://schemas.openxmlformats.org/officeDocument/2006/relationships/image" Target="../media/image8.png"/><Relationship Id="rId10" Type="http://schemas.openxmlformats.org/officeDocument/2006/relationships/theme" Target="../theme/theme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2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7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</TotalTime>
  <Words>1391</Words>
  <Application>Microsoft Office PowerPoint</Application>
  <PresentationFormat>Široki zaslon</PresentationFormat>
  <Paragraphs>242</Paragraphs>
  <Slides>18</Slides>
  <Notes>18</Notes>
  <HiddenSlides>0</HiddenSlides>
  <MMClips>0</MMClips>
  <ScaleCrop>false</ScaleCrop>
  <HeadingPairs>
    <vt:vector size="8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6" baseType="lpstr">
      <vt:lpstr>Arial</vt:lpstr>
      <vt:lpstr>Calibri</vt:lpstr>
      <vt:lpstr>Open Sans</vt:lpstr>
      <vt:lpstr>Segoe UI</vt:lpstr>
      <vt:lpstr>Source Sans Pro</vt:lpstr>
      <vt:lpstr>Times New Roman</vt:lpstr>
      <vt:lpstr>1_Office Theme</vt:lpstr>
      <vt:lpstr>Acrobat Document</vt:lpstr>
      <vt:lpstr>PowerPoint prezentacija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Korisnik</cp:lastModifiedBy>
  <cp:revision>17</cp:revision>
  <dcterms:created xsi:type="dcterms:W3CDTF">2023-04-03T10:48:35Z</dcterms:created>
  <dcterms:modified xsi:type="dcterms:W3CDTF">2024-05-16T07:58:19Z</dcterms:modified>
</cp:coreProperties>
</file>