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98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2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020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119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27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672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82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80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0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2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6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5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8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5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9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5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097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rincondemed.blogspot.com/2011/03/30-curiosidades-sobre-internet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8B34431-C3AA-4D83-BA93-DAC31CB137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SIGURNOST NA INTERNETU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B9E9ABBD-E184-495D-B51C-A4A9BB0FC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izradila: Eleni Fable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EFD4D14E-243A-4EDD-A3FA-AFF66368D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9181061" y="384386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5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432A767-B5D5-4AAB-BEF6-0323B5D6B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1316"/>
            <a:ext cx="8534400" cy="62179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200" dirty="0">
                <a:solidFill>
                  <a:schemeClr val="tx1"/>
                </a:solidFill>
              </a:rPr>
              <a:t>DAN SIGURNIJEG INTERNETA</a:t>
            </a:r>
          </a:p>
          <a:p>
            <a:endParaRPr lang="hr-HR" dirty="0"/>
          </a:p>
          <a:p>
            <a:r>
              <a:rPr lang="hr-HR" sz="2400" dirty="0"/>
              <a:t>obilježava se svake godine, drugog dana u drugom tjednu veljače</a:t>
            </a:r>
          </a:p>
          <a:p>
            <a:endParaRPr lang="hr-HR" sz="2400" dirty="0"/>
          </a:p>
          <a:p>
            <a:r>
              <a:rPr lang="hr-HR" sz="2400" dirty="0"/>
              <a:t>ove godine je 8.2. a tema je „Zajedno za bolji internet”</a:t>
            </a:r>
          </a:p>
          <a:p>
            <a:endParaRPr lang="hr-HR" sz="2400" dirty="0"/>
          </a:p>
          <a:p>
            <a:r>
              <a:rPr lang="hr-HR" sz="2400" dirty="0"/>
              <a:t>cilj: sigurnost djece i mladih na internetu te izbjegavanje svih oblika internetskih prijevara</a:t>
            </a:r>
          </a:p>
          <a:p>
            <a:endParaRPr lang="hr-HR" sz="2400" dirty="0"/>
          </a:p>
          <a:p>
            <a:r>
              <a:rPr lang="hr-HR" sz="2400" dirty="0"/>
              <a:t>veliki broj škola se uključuje u obilježavanje ovog dana nizom aktivnosti koje provode s djecom</a:t>
            </a:r>
          </a:p>
        </p:txBody>
      </p:sp>
    </p:spTree>
    <p:extLst>
      <p:ext uri="{BB962C8B-B14F-4D97-AF65-F5344CB8AC3E}">
        <p14:creationId xmlns:p14="http://schemas.microsoft.com/office/powerpoint/2010/main" val="23526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D9DF81D-C6BF-40AF-A620-5155A9B84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225" y="764373"/>
            <a:ext cx="10117975" cy="1293028"/>
          </a:xfrm>
        </p:spPr>
        <p:txBody>
          <a:bodyPr/>
          <a:lstStyle/>
          <a:p>
            <a:pPr algn="ctr"/>
            <a:r>
              <a:rPr lang="hr-HR" dirty="0"/>
              <a:t>MOJIH 5 PRAVILA PONAŠANJA NA INTERNETU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920EDC7-3D14-417D-98C9-784B42385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49382"/>
            <a:ext cx="8534400" cy="6384174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1) </a:t>
            </a:r>
            <a:r>
              <a:rPr lang="hr-HR" sz="2400" dirty="0"/>
              <a:t>NE SMIJEMO SE LAŽNO PREDSTAVLJATI</a:t>
            </a:r>
          </a:p>
          <a:p>
            <a:r>
              <a:rPr lang="hr-HR" sz="2400" dirty="0"/>
              <a:t>2) NE SMIJEMO DRUGIMA DAVATI SVOJE OSOBNE PODATKE</a:t>
            </a:r>
          </a:p>
          <a:p>
            <a:r>
              <a:rPr lang="hr-HR" sz="2400" dirty="0"/>
              <a:t>3) NA INTERNETU SMIJEMO KORISTITI SAMO STRANICE PRIMJERENE NAŠOJ DOBI</a:t>
            </a:r>
          </a:p>
          <a:p>
            <a:r>
              <a:rPr lang="hr-HR" sz="2400" dirty="0"/>
              <a:t>4) NE SMIJEMO DRUGE VRIJEĐATI, A NI DRUGI NE SMIJU VRIJEĐATI NAS</a:t>
            </a:r>
          </a:p>
          <a:p>
            <a:r>
              <a:rPr lang="hr-HR" sz="2400" dirty="0"/>
              <a:t>5) NE SMIJEMO OBJAVLJIVATI TUĐE FOTOGRAFIJE I PODATKE NA INTERNETU BEZ NJIHOVOG DOPUŠTENJA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278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C9C315C-F3D3-4859-83F8-35B8B7B0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58" y="764373"/>
            <a:ext cx="9609513" cy="1293028"/>
          </a:xfrm>
        </p:spPr>
        <p:txBody>
          <a:bodyPr/>
          <a:lstStyle/>
          <a:p>
            <a:r>
              <a:rPr lang="hr-HR" dirty="0"/>
              <a:t>KOME SE OBRATITI ZA POMOĆ?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2C0903B-6FB6-4F96-9EA7-77AFD04E6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058295"/>
          </a:xfrm>
        </p:spPr>
        <p:txBody>
          <a:bodyPr/>
          <a:lstStyle/>
          <a:p>
            <a:r>
              <a:rPr lang="hr-HR" sz="2400" dirty="0"/>
              <a:t>0800 606 606 – Centar za sigurniji internet</a:t>
            </a:r>
          </a:p>
          <a:p>
            <a:endParaRPr lang="hr-HR" sz="2400" dirty="0"/>
          </a:p>
          <a:p>
            <a:r>
              <a:rPr lang="hr-HR" sz="2400" dirty="0"/>
              <a:t>pruža pomoć kod nasilja na internetu, neprimjerenog sadržaja i savjetuje nas kako se zaštititi na internetu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862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102B004-2846-4792-AA33-4C659DDA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047403"/>
            <a:ext cx="8534400" cy="1230283"/>
          </a:xfrm>
        </p:spPr>
        <p:txBody>
          <a:bodyPr/>
          <a:lstStyle/>
          <a:p>
            <a:r>
              <a:rPr lang="hr-HR" dirty="0"/>
              <a:t>IZVORI: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07E92B6-B557-4025-81E4-D3ADBD260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007" y="2053244"/>
            <a:ext cx="8952605" cy="2247823"/>
          </a:xfrm>
        </p:spPr>
        <p:txBody>
          <a:bodyPr/>
          <a:lstStyle/>
          <a:p>
            <a:pPr marL="0" indent="0">
              <a:buNone/>
            </a:pPr>
            <a:endParaRPr lang="hr-H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E5BA2451-F4DB-4EF5-AADE-3F53332F8125}"/>
              </a:ext>
            </a:extLst>
          </p:cNvPr>
          <p:cNvSpPr txBox="1"/>
          <p:nvPr/>
        </p:nvSpPr>
        <p:spPr>
          <a:xfrm>
            <a:off x="266007" y="2971800"/>
            <a:ext cx="96344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bg1"/>
                </a:solidFill>
              </a:rPr>
              <a:t>BLAGUS, LJUBIĆ KLEMŠE, RUŽIĆ, STANČIĆ. E-SVIJET 4. ŠKOLSKA KNJIGA, ZAGREB, 2021., STR. 72-73.</a:t>
            </a:r>
          </a:p>
          <a:p>
            <a:endParaRPr lang="hr-HR" sz="2400" dirty="0">
              <a:solidFill>
                <a:schemeClr val="bg1"/>
              </a:solidFill>
            </a:endParaRPr>
          </a:p>
          <a:p>
            <a:r>
              <a:rPr lang="hr-HR" sz="2400" dirty="0">
                <a:solidFill>
                  <a:schemeClr val="bg1"/>
                </a:solidFill>
              </a:rPr>
              <a:t>https://www.hub.hr/hr/sigurnost-na-internetu/novosti/u-veljaci-se-slavi-dan-sigurnijeg-interneta</a:t>
            </a:r>
          </a:p>
        </p:txBody>
      </p:sp>
    </p:spTree>
    <p:extLst>
      <p:ext uri="{BB962C8B-B14F-4D97-AF65-F5344CB8AC3E}">
        <p14:creationId xmlns:p14="http://schemas.microsoft.com/office/powerpoint/2010/main" val="1363687605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184</Words>
  <Application>Microsoft Office PowerPoint</Application>
  <PresentationFormat>Prilagođeno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Isječak</vt:lpstr>
      <vt:lpstr>SIGURNOST NA INTERNETU</vt:lpstr>
      <vt:lpstr>PowerPointova prezentacija</vt:lpstr>
      <vt:lpstr>MOJIH 5 PRAVILA PONAŠANJA NA INTERNETU</vt:lpstr>
      <vt:lpstr>KOME SE OBRATITI ZA POMOĆ?</vt:lpstr>
      <vt:lpstr>IZVORI: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Ivana Griparić Fable</dc:creator>
  <cp:lastModifiedBy>Korisnik</cp:lastModifiedBy>
  <cp:revision>8</cp:revision>
  <dcterms:created xsi:type="dcterms:W3CDTF">2022-02-06T09:01:45Z</dcterms:created>
  <dcterms:modified xsi:type="dcterms:W3CDTF">2022-02-14T10:18:02Z</dcterms:modified>
</cp:coreProperties>
</file>