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4" d="100"/>
          <a:sy n="124" d="100"/>
        </p:scale>
        <p:origin x="-7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37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011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281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971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905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439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8712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88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520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095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78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869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784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03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52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081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2F981-A9EF-4CAF-8601-B20C24A359F4}" type="datetimeFigureOut">
              <a:rPr lang="hr-HR" smtClean="0"/>
              <a:t>14.2.2022.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E25D6C6-48E0-4AFD-A759-42757F42A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5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94613" y="2058544"/>
            <a:ext cx="4091940" cy="19316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PRAVILA PONAŠANJA NA INTERNETU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9952966">
            <a:off x="7431632" y="1824961"/>
            <a:ext cx="1005840" cy="245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own Arrow 5"/>
          <p:cNvSpPr/>
          <p:nvPr/>
        </p:nvSpPr>
        <p:spPr>
          <a:xfrm>
            <a:off x="5827555" y="4126231"/>
            <a:ext cx="209563" cy="759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Arrow 6"/>
          <p:cNvSpPr/>
          <p:nvPr/>
        </p:nvSpPr>
        <p:spPr>
          <a:xfrm rot="12935388">
            <a:off x="3618657" y="1808648"/>
            <a:ext cx="978408" cy="186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/>
          <p:cNvSpPr/>
          <p:nvPr/>
        </p:nvSpPr>
        <p:spPr>
          <a:xfrm rot="1830030">
            <a:off x="7627342" y="3822553"/>
            <a:ext cx="978408" cy="2168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ight Arrow 8"/>
          <p:cNvSpPr/>
          <p:nvPr/>
        </p:nvSpPr>
        <p:spPr>
          <a:xfrm>
            <a:off x="4021075" y="4126231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ight Arrow 9"/>
          <p:cNvSpPr/>
          <p:nvPr/>
        </p:nvSpPr>
        <p:spPr>
          <a:xfrm rot="8251735">
            <a:off x="3428042" y="3841590"/>
            <a:ext cx="978408" cy="1787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 flipH="1">
            <a:off x="8593085" y="91440"/>
            <a:ext cx="3408414" cy="200596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 </a:t>
            </a:r>
            <a:r>
              <a:rPr lang="en-US" sz="2000" dirty="0" err="1"/>
              <a:t>raspravljajte</a:t>
            </a:r>
            <a:r>
              <a:rPr lang="en-US" sz="2000" dirty="0"/>
              <a:t> s </a:t>
            </a:r>
            <a:r>
              <a:rPr lang="en-US" sz="2000" dirty="0" err="1"/>
              <a:t>onima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ismijavaju</a:t>
            </a:r>
            <a:r>
              <a:rPr lang="en-US" sz="2000" dirty="0"/>
              <a:t> </a:t>
            </a:r>
            <a:r>
              <a:rPr lang="en-US" sz="2000" dirty="0" err="1"/>
              <a:t>nečiji</a:t>
            </a:r>
            <a:r>
              <a:rPr lang="en-US" sz="2000" dirty="0"/>
              <a:t> </a:t>
            </a:r>
            <a:r>
              <a:rPr lang="en-US" sz="2000" dirty="0" err="1"/>
              <a:t>izgled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osobine</a:t>
            </a:r>
            <a:r>
              <a:rPr lang="en-US" sz="2000" dirty="0"/>
              <a:t>,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izazivaju</a:t>
            </a:r>
            <a:r>
              <a:rPr lang="en-US" sz="2000" dirty="0"/>
              <a:t> </a:t>
            </a:r>
            <a:r>
              <a:rPr lang="en-US" sz="2000" dirty="0" err="1"/>
              <a:t>nove</a:t>
            </a:r>
            <a:r>
              <a:rPr lang="en-US" sz="2000" dirty="0"/>
              <a:t> </a:t>
            </a:r>
            <a:r>
              <a:rPr lang="en-US" sz="2000" dirty="0" err="1"/>
              <a:t>sukobe</a:t>
            </a:r>
            <a:r>
              <a:rPr lang="en-US" sz="2000" dirty="0"/>
              <a:t>.</a:t>
            </a:r>
            <a:endParaRPr lang="hr-HR" sz="2000" dirty="0"/>
          </a:p>
        </p:txBody>
      </p:sp>
      <p:sp>
        <p:nvSpPr>
          <p:cNvPr id="12" name="Rectangle 11"/>
          <p:cNvSpPr/>
          <p:nvPr/>
        </p:nvSpPr>
        <p:spPr>
          <a:xfrm>
            <a:off x="8593085" y="3757093"/>
            <a:ext cx="3097530" cy="197738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 </a:t>
            </a:r>
            <a:r>
              <a:rPr lang="en-US" sz="2000" dirty="0" err="1">
                <a:solidFill>
                  <a:schemeClr val="tx1"/>
                </a:solidFill>
              </a:rPr>
              <a:t>činite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drugima</a:t>
            </a:r>
            <a:r>
              <a:rPr lang="en-US" sz="2000" dirty="0">
                <a:solidFill>
                  <a:schemeClr val="tx1"/>
                </a:solidFill>
              </a:rPr>
              <a:t> ono </a:t>
            </a:r>
            <a:r>
              <a:rPr lang="en-US" sz="2000" dirty="0" err="1">
                <a:solidFill>
                  <a:schemeClr val="tx1"/>
                </a:solidFill>
              </a:rPr>
              <a:t>što</a:t>
            </a:r>
            <a:r>
              <a:rPr lang="en-US" sz="2000" dirty="0">
                <a:solidFill>
                  <a:schemeClr val="tx1"/>
                </a:solidFill>
              </a:rPr>
              <a:t> ne </a:t>
            </a:r>
            <a:r>
              <a:rPr lang="en-US" sz="2000" dirty="0" err="1">
                <a:solidFill>
                  <a:schemeClr val="tx1"/>
                </a:solidFill>
              </a:rPr>
              <a:t>želite</a:t>
            </a:r>
            <a:r>
              <a:rPr lang="en-US" sz="2000" dirty="0">
                <a:solidFill>
                  <a:schemeClr val="tx1"/>
                </a:solidFill>
              </a:rPr>
              <a:t> da </a:t>
            </a:r>
            <a:r>
              <a:rPr lang="en-US" sz="2000" dirty="0" err="1">
                <a:solidFill>
                  <a:schemeClr val="tx1"/>
                </a:solidFill>
              </a:rPr>
              <a:t>drugi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čine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vama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hr-HR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38448" y="4943473"/>
            <a:ext cx="3750904" cy="158201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Ne </a:t>
            </a:r>
            <a:r>
              <a:rPr lang="en-US" sz="2000" dirty="0" err="1"/>
              <a:t>činite</a:t>
            </a:r>
            <a:r>
              <a:rPr lang="en-US" sz="2000" dirty="0"/>
              <a:t> </a:t>
            </a:r>
            <a:r>
              <a:rPr lang="en-US" sz="2000" dirty="0" err="1"/>
              <a:t>ništa</a:t>
            </a:r>
            <a:r>
              <a:rPr lang="en-US" sz="2000" dirty="0"/>
              <a:t> </a:t>
            </a:r>
            <a:r>
              <a:rPr lang="en-US" sz="2000" dirty="0" err="1"/>
              <a:t>protuzakonito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što</a:t>
            </a:r>
            <a:r>
              <a:rPr lang="en-US" sz="2000" dirty="0"/>
              <a:t> je u </a:t>
            </a:r>
            <a:r>
              <a:rPr lang="en-US" sz="2000" dirty="0" err="1"/>
              <a:t>suprotnosti</a:t>
            </a:r>
            <a:r>
              <a:rPr lang="en-US" sz="2000" dirty="0"/>
              <a:t> s </a:t>
            </a:r>
            <a:r>
              <a:rPr lang="en-US" sz="2000" dirty="0" err="1"/>
              <a:t>moralnim</a:t>
            </a:r>
            <a:r>
              <a:rPr lang="en-US" sz="2000" dirty="0"/>
              <a:t> </a:t>
            </a:r>
            <a:r>
              <a:rPr lang="en-US" sz="2000" dirty="0" err="1"/>
              <a:t>vrednotama</a:t>
            </a:r>
            <a:r>
              <a:rPr lang="en-US" dirty="0"/>
              <a:t>.</a:t>
            </a:r>
            <a:endParaRPr lang="hr-HR" dirty="0"/>
          </a:p>
        </p:txBody>
      </p:sp>
      <p:sp>
        <p:nvSpPr>
          <p:cNvPr id="15" name="Rectangle 14"/>
          <p:cNvSpPr/>
          <p:nvPr/>
        </p:nvSpPr>
        <p:spPr>
          <a:xfrm>
            <a:off x="381933" y="234511"/>
            <a:ext cx="3100295" cy="171982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Nigdje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internetu</a:t>
            </a:r>
            <a:r>
              <a:rPr lang="en-US" sz="2400" dirty="0"/>
              <a:t> ne </a:t>
            </a:r>
            <a:r>
              <a:rPr lang="en-US" sz="2400" dirty="0" err="1"/>
              <a:t>objavljujte</a:t>
            </a:r>
            <a:r>
              <a:rPr lang="en-US" sz="2400" dirty="0"/>
              <a:t> </a:t>
            </a:r>
            <a:r>
              <a:rPr lang="en-US" sz="2400" dirty="0" err="1"/>
              <a:t>osobne</a:t>
            </a:r>
            <a:r>
              <a:rPr lang="en-US" sz="2400" dirty="0"/>
              <a:t> </a:t>
            </a:r>
            <a:r>
              <a:rPr lang="en-US" sz="2400" dirty="0" err="1"/>
              <a:t>podatke</a:t>
            </a:r>
            <a:r>
              <a:rPr lang="en-US" sz="2400" dirty="0"/>
              <a:t> o </a:t>
            </a:r>
            <a:r>
              <a:rPr lang="en-US" sz="2400" dirty="0" err="1"/>
              <a:t>svojim</a:t>
            </a:r>
            <a:r>
              <a:rPr lang="en-US" sz="2400" dirty="0"/>
              <a:t> </a:t>
            </a:r>
            <a:r>
              <a:rPr lang="en-US" sz="2400" dirty="0" err="1"/>
              <a:t>prijateljima</a:t>
            </a:r>
            <a:endParaRPr lang="hr-HR" sz="2400" dirty="0"/>
          </a:p>
        </p:txBody>
      </p:sp>
      <p:sp>
        <p:nvSpPr>
          <p:cNvPr id="16" name="Rectangle 15"/>
          <p:cNvSpPr/>
          <p:nvPr/>
        </p:nvSpPr>
        <p:spPr>
          <a:xfrm>
            <a:off x="841740" y="4443985"/>
            <a:ext cx="3225053" cy="208150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Ne </a:t>
            </a:r>
            <a:r>
              <a:rPr lang="en-US" sz="2400" dirty="0" err="1"/>
              <a:t>zaboravite</a:t>
            </a:r>
            <a:r>
              <a:rPr lang="en-US" sz="2400" dirty="0"/>
              <a:t> da </a:t>
            </a:r>
            <a:r>
              <a:rPr lang="en-US" sz="2400" dirty="0" err="1"/>
              <a:t>informacije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pronađete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internetu</a:t>
            </a:r>
            <a:r>
              <a:rPr lang="en-US" sz="2400" dirty="0"/>
              <a:t> </a:t>
            </a:r>
            <a:r>
              <a:rPr lang="en-US" sz="2400" dirty="0" err="1"/>
              <a:t>mogu</a:t>
            </a:r>
            <a:r>
              <a:rPr lang="en-US" sz="2400" dirty="0"/>
              <a:t> </a:t>
            </a:r>
            <a:r>
              <a:rPr lang="en-US" sz="2400" dirty="0" err="1"/>
              <a:t>biti</a:t>
            </a:r>
            <a:r>
              <a:rPr lang="en-US" sz="2400" dirty="0"/>
              <a:t> </a:t>
            </a:r>
            <a:r>
              <a:rPr lang="en-US" sz="2400" dirty="0" err="1"/>
              <a:t>netočne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neistine</a:t>
            </a:r>
            <a:r>
              <a:rPr lang="en-US" sz="2400" dirty="0"/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2433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69</Words>
  <Application>Microsoft Office PowerPoint</Application>
  <PresentationFormat>Prilagođeno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Wisp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DANIJEL RADE</dc:creator>
  <cp:lastModifiedBy>Korisnik</cp:lastModifiedBy>
  <cp:revision>10</cp:revision>
  <dcterms:created xsi:type="dcterms:W3CDTF">2022-01-24T18:18:39Z</dcterms:created>
  <dcterms:modified xsi:type="dcterms:W3CDTF">2022-02-14T10:13:56Z</dcterms:modified>
</cp:coreProperties>
</file>